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2.9 puts if statements and loops together into the standard algorithms in CED 2.9.A.1: divisibility, the digits of an integer, counting how often a condition is met, minimum and maximum, and sum and average. No arrays yet: values come from the loop variable, a formula, or a Scanner.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2 minutes. Answers: the total is 18, and the cheapest is $2. Between receipts you remember just one number for each question: the total so far, and the cheapest so far. That is the whole idea of today: a variable that remembers the result so far while a loop looks at one value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These are the five standard algorithms in the CED. Each one is a loop plus a variable with one job.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standard algorithm is a reusable solution to a common problem. The first two: add things up, and average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the three places: start at 0 before the loop, add inside the loop, use the total after the loop. The total of 1 + 3 + 5 + 7 + 9 is 25, from a real run. Ask: what would happen if line 1 moved inside the loop? (It would reset every pass.)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loop reads five scores with a Scanner and adds each straight into sum: 88 + 92 + 75 + 90 + 81 = 426. The average is the sum divided by the count. The three printouts come from a real run with that input; the next slide explains why they differ.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middle row is the trap: it has a cast, but the int division already threw away the .2. Only casting sum first makes Java divide with decimals. Also mention the empty case: if the count could be 0, check count &gt; 0 before dividing, because int division by zero throws an ArithmeticException.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only the values that pass a test, and the most common test of all: does one number divide another?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counter is an accumulator that adds 1, but only inside the if. It starts at 0 because nothing has passed yet. The test n % 4 == 0 asks "does 4 divide n evenly?" Multiples of 4 from 1 to 30: 4, 8, 12, 16, 20, 24, 28, so 7, from a real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 every candidate d from 1 to 18 and keep the ones that leave no remainder. The loop both prints and counts. Output from a real run: 1 2 3 6 9 18, and Divisors: 6. A number whose count is exactly 2 is prime; try 13 for homework.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"96 is divisible by 8" puts 96 first, so the test is 96 % 8 == 0. Swapped, 8 % 96 is 8, because 96 does not go into 8 even once. Both values are from a real run. And remember / gives the quotient, % gives the remainder; only % belongs in a divisibility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5. The numbers divisible by 5 but not by 10 from 1 to 50 are 5, 15, 25, 35, 45. Ask what changes with || instead of &amp;&amp;: every multiple of 5 and every number not divisible by 10 would count, which is far more. Verified by a real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int is one number, not a row of digits. Two operators with 10 get them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 ten: dividing by 10 shifts every digit one place right, and the remainder is what falls off the end. / and % have the same precedence and work left to right, so number / 10 % 10 is (number / 10) % 10. All three values are from a real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Trace the table: each pass prints n % 10, counts the digit, and then drops it. When n reaches 0, the test 0 &gt; 0 is false. print keeps everything on one line, so the number comes out reversed: 1852. Output from a real run. If line 6 were missing, n would never change: an infinite loop.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One. But the digit-counting loop says 0, because 0 &gt; 0 is false the first time and the body never runs. Output from a real run. The loop is right for every positive number and wrong for this edge case. Ask students for a fix: an if before the loop that sets digits to 1 when n is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Minimum and maximum: remember the best value you have seen, and replace it when something beats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score is read before the loop and becomes the best so far, so the loop starts at player 2 and reads the other four. Each pass compares and replaces only when the new score is larger. With input 54 81 77 96 62 a real run prints Highest: 96. For a minimum, flip the comparison to &lt;.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Zero feels natural because sums start at 0, but here it is a made-up value. Every price is greater than 0, so price &lt; cheapest is never true and the program reports a price that never happened. Real run with input 12 5 9. Fix: start at the first price (and loop from item 2), or at Integer.MAX_VALUE.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7 18. The values are 5, 2, 7, 4 (k * 5 % 8 works left to right: 5, 10 % 8 = 2, 15 % 8 = 7, 20 % 8 = 4). The largest is 7, and the total is 5 + 2 + 7 + 4 = 18. Each variable does one job and they do not interfere. Verified by a real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ask which variable in an earlier slide played that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answer using the sentence starter; cold-call two pairs. Listen for: the starting value (0 for a sum or count, real data or MAX/MIN for a best-so-far), what happens inside the loop, and what happens after. Then hand out The Loop Toolbox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2  ·  TOPIC 2.9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Loop Toolbox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Implementing selection and iteration algorithms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2.9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receipt at a time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You see these receipts one at a time. What do you remember between them?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3063240"/>
            <a:ext cx="137160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" y="3063240"/>
            <a:ext cx="1371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$4</a:t>
            </a:r>
            <a:endParaRPr lang="en-US" sz="3200" dirty="0"/>
          </a:p>
        </p:txBody>
      </p:sp>
      <p:sp>
        <p:nvSpPr>
          <p:cNvPr id="14" name="Shape 10"/>
          <p:cNvSpPr/>
          <p:nvPr/>
        </p:nvSpPr>
        <p:spPr>
          <a:xfrm>
            <a:off x="2468880" y="3063240"/>
            <a:ext cx="137160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468880" y="3063240"/>
            <a:ext cx="1371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$7</a:t>
            </a:r>
            <a:endParaRPr lang="en-US" sz="3200" dirty="0"/>
          </a:p>
        </p:txBody>
      </p:sp>
      <p:sp>
        <p:nvSpPr>
          <p:cNvPr id="16" name="Shape 12"/>
          <p:cNvSpPr/>
          <p:nvPr/>
        </p:nvSpPr>
        <p:spPr>
          <a:xfrm>
            <a:off x="4069080" y="3063240"/>
            <a:ext cx="137160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069080" y="3063240"/>
            <a:ext cx="1371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$2</a:t>
            </a:r>
            <a:endParaRPr lang="en-US" sz="3200" dirty="0"/>
          </a:p>
        </p:txBody>
      </p:sp>
      <p:sp>
        <p:nvSpPr>
          <p:cNvPr id="18" name="Shape 14"/>
          <p:cNvSpPr/>
          <p:nvPr/>
        </p:nvSpPr>
        <p:spPr>
          <a:xfrm>
            <a:off x="5669280" y="3063240"/>
            <a:ext cx="137160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669280" y="3063240"/>
            <a:ext cx="1371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$5</a:t>
            </a:r>
            <a:endParaRPr lang="en-US" sz="3200" dirty="0"/>
          </a:p>
        </p:txBody>
      </p:sp>
      <p:sp>
        <p:nvSpPr>
          <p:cNvPr id="20" name="Text 16"/>
          <p:cNvSpPr/>
          <p:nvPr/>
        </p:nvSpPr>
        <p:spPr>
          <a:xfrm>
            <a:off x="7406640" y="3063240"/>
            <a:ext cx="3931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1.  What is the total?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2.  Which receipt was the cheapest?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3.  How many numbers did you have to keep in your head?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can…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Add up a sum with an accumulator, and compute an average that keeps its decimals.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Count how many values meet a condition with an if inside a loop.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Test whether one integer is evenly divisible by another with %.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Pull an integer apart into its digits with % 10 and / 10.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Find a minimum or maximum, starting from a value the data will replace.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Sums and averages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running total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85216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ADD THE ODD NUMBERS 1 TO 9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B5A4D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total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odd = 1; odd &lt;= 9; odd += 2)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1D4F9E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total += odd;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System.out.println(total);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4251960"/>
            <a:ext cx="5852160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3891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663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25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675120" y="1554480"/>
            <a:ext cx="4965192" cy="1005840"/>
          </a:xfrm>
          <a:prstGeom prst="roundRect">
            <a:avLst>
              <a:gd name="adj" fmla="val 13636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949440" y="1554480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Before the loop: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 the accumulator at 0, once.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6675120" y="2743200"/>
            <a:ext cx="4965192" cy="1005840"/>
          </a:xfrm>
          <a:prstGeom prst="roundRect">
            <a:avLst>
              <a:gd name="adj" fmla="val 1363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6949440" y="2743200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the loop: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add one value with +=.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6675120" y="3931920"/>
            <a:ext cx="4965192" cy="1005840"/>
          </a:xfrm>
          <a:prstGeom prst="roundRect">
            <a:avLst>
              <a:gd name="adj" fmla="val 13636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949440" y="3931920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After the loop: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the finished total.</a:t>
            </a:r>
            <a:endParaRPr lang="en-US" sz="1800" dirty="0"/>
          </a:p>
        </p:txBody>
      </p:sp>
      <p:sp>
        <p:nvSpPr>
          <p:cNvPr id="20" name="Shape 16"/>
          <p:cNvSpPr/>
          <p:nvPr/>
        </p:nvSpPr>
        <p:spPr>
          <a:xfrm>
            <a:off x="548640" y="5303520"/>
            <a:ext cx="11094415" cy="777240"/>
          </a:xfrm>
          <a:prstGeom prst="roundRect">
            <a:avLst>
              <a:gd name="adj" fmla="val 23529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68680" y="5440680"/>
            <a:ext cx="105000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accumulator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collects a result a little at a time as the loop runs.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Average of five quiz scores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766560" cy="3749040"/>
          </a:xfrm>
          <a:prstGeom prst="roundRect">
            <a:avLst>
              <a:gd name="adj" fmla="val 292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QUIZAVERAGE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2179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Scanner console = new Scanner(System.in);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sum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quiz = 1; quiz &lt;= 5; quiz++)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sum += console.nextInt();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System.out.println(sum / 5);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System.out.println((double) (sum / 5));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System.out.println((double) sum / 5);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589520" y="1554480"/>
            <a:ext cx="4050792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863840" y="1691640"/>
            <a:ext cx="3502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7863840" y="1965960"/>
            <a:ext cx="3502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88 92 75 90 81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7589520" y="2834640"/>
            <a:ext cx="4050792" cy="1463040"/>
          </a:xfrm>
          <a:prstGeom prst="roundRect">
            <a:avLst>
              <a:gd name="adj" fmla="val 75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863840" y="2971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7863840" y="3246120"/>
            <a:ext cx="3502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85.0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85.2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5486400"/>
            <a:ext cx="11094415" cy="640080"/>
          </a:xfrm>
          <a:prstGeom prst="roundRect">
            <a:avLst>
              <a:gd name="adj" fmla="val 2857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5623560"/>
            <a:ext cx="105000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Average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= sum ÷ number of values. Same sum, three different answers. Which is right?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7589520" y="448056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sum is 426.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Cast before you divide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 / int drops the decimal part. Cast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value to double before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the division happens.</a:t>
            </a:r>
            <a:endParaRPr lang="en-US" sz="1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97480"/>
          <a:ext cx="1109441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5303520"/>
                <a:gridCol w="1950415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Expression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What Java does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Result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sum / 5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int ÷ int: decimal part dropped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85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(double) (sum / 5)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Divides first (85), then casts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85.0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(double) sum / 5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Casts first: 426.0 ÷ 5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85.2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Shape 6"/>
          <p:cNvSpPr/>
          <p:nvPr/>
        </p:nvSpPr>
        <p:spPr>
          <a:xfrm>
            <a:off x="548640" y="5349240"/>
            <a:ext cx="11094415" cy="685800"/>
          </a:xfrm>
          <a:prstGeom prst="roundRect">
            <a:avLst>
              <a:gd name="adj" fmla="val 20000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3" name="Text 7"/>
          <p:cNvSpPr/>
          <p:nvPr/>
        </p:nvSpPr>
        <p:spPr>
          <a:xfrm>
            <a:off x="868680" y="5349240"/>
            <a:ext cx="104543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 values?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If the count can be 0, check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count &gt; 0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before you divide.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Counting and divisibility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Count when the test says yes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852160" cy="3246120"/>
          </a:xfrm>
          <a:prstGeom prst="roundRect">
            <a:avLst>
              <a:gd name="adj" fmla="val 338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MULTIPLES OF 4 UP TO 30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303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B5A4D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count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n = 1; n &lt;= 30; n++)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</a:t>
            </a:r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1D4F9E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 % 4 == 0</a:t>
            </a:r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count++;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System.out.println(count);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4983480"/>
            <a:ext cx="5852160" cy="1051560"/>
          </a:xfrm>
          <a:prstGeom prst="roundRect">
            <a:avLst>
              <a:gd name="adj" fmla="val 10435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5120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39496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675120" y="1554480"/>
            <a:ext cx="4965192" cy="2103120"/>
          </a:xfrm>
          <a:prstGeom prst="roundRect">
            <a:avLst>
              <a:gd name="adj" fmla="val 869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81051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726680" y="1691640"/>
            <a:ext cx="363931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Frequency: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 a counter at 0 before the loop; add 1 only when an if finds the condition true.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6675120" y="3840480"/>
            <a:ext cx="4965192" cy="2194560"/>
          </a:xfrm>
          <a:prstGeom prst="roundRect">
            <a:avLst>
              <a:gd name="adj" fmla="val 8333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pic>
        <p:nvPicPr>
          <p:cNvPr id="18" name="Image 2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4096512"/>
            <a:ext cx="566928" cy="56692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726680" y="3977640"/>
            <a:ext cx="363931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Divisibility: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 % b == 0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true exactly when a is evenly divisible by b. Even: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 % 2 == 0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Every divisor of 18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035040" cy="4480560"/>
          </a:xfrm>
          <a:prstGeom prst="roundRect">
            <a:avLst>
              <a:gd name="adj" fmla="val 244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48640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number = 18;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divisors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d = 1; d &lt;= number; d++)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(number % d == 0)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System.out.print(d + " 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divisors++;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System.out.println("Divisors: " + divisors);</a:t>
            </a:r>
            <a:endParaRPr lang="en-US" sz="15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0" y="1554480"/>
          <a:ext cx="4782312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581912"/>
                <a:gridCol w="16459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18 % d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Divisor?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1, 2, 3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0, 0, 0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4, 5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2, 3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7, 8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4, 2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9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10 to 17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not 0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18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</a:t>
                      </a:r>
                      <a:endParaRPr lang="en-US" sz="14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4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54864" marR="54864" marT="54864" marB="54864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6"/>
          <p:cNvSpPr/>
          <p:nvPr/>
        </p:nvSpPr>
        <p:spPr>
          <a:xfrm>
            <a:off x="6858000" y="4846320"/>
            <a:ext cx="4782312" cy="1188720"/>
          </a:xfrm>
          <a:prstGeom prst="roundRect">
            <a:avLst>
              <a:gd name="adj" fmla="val 9231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7132320" y="49834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7132320" y="5257800"/>
            <a:ext cx="4233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1 2 3 6 9 18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Divisors: 6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number goes first?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Read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 % b == 0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as "a divided by b leaves nothing." The thing being shared goes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 the left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43200"/>
            <a:ext cx="5852160" cy="1463040"/>
          </a:xfrm>
          <a:prstGeom prst="roundRect">
            <a:avLst>
              <a:gd name="adj" fmla="val 75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2608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IS 96 DIVISIBLE BY 8?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46120"/>
            <a:ext cx="5303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System.out.println(8 % 96);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System.out.println(96 % 8);</a:t>
            </a:r>
            <a:endParaRPr lang="en-US" sz="1800" dirty="0"/>
          </a:p>
        </p:txBody>
      </p:sp>
      <p:sp>
        <p:nvSpPr>
          <p:cNvPr id="14" name="Shape 9"/>
          <p:cNvSpPr/>
          <p:nvPr/>
        </p:nvSpPr>
        <p:spPr>
          <a:xfrm>
            <a:off x="548640" y="4389120"/>
            <a:ext cx="5852160" cy="1645920"/>
          </a:xfrm>
          <a:prstGeom prst="roundRect">
            <a:avLst>
              <a:gd name="adj" fmla="val 6667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45262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4800600"/>
            <a:ext cx="5303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</p:txBody>
      </p:sp>
      <p:sp>
        <p:nvSpPr>
          <p:cNvPr id="17" name="Shape 12"/>
          <p:cNvSpPr/>
          <p:nvPr/>
        </p:nvSpPr>
        <p:spPr>
          <a:xfrm>
            <a:off x="6675120" y="2743200"/>
            <a:ext cx="4965192" cy="329184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949440" y="2926080"/>
            <a:ext cx="4480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8 % 96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8: 96 goes into 8 zero times, so all 8 is left over. The test fails.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96 % 8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0: 8 × 12 = 96. Divisible.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Not / !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96 / 8 is 12, the quotient. Only % gives a remainder.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Count with two tests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does this print? List the numbers it counts.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400800" cy="2926080"/>
          </a:xfrm>
          <a:prstGeom prst="roundRect">
            <a:avLst>
              <a:gd name="adj" fmla="val 375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5852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count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n = 1; n &lt;= 50; n++)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(n % 5 == 0 &amp;&amp; n % 10 != 0)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count++;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System.out.println(count);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7589520" y="315468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Hint: divisible by 5, but not by 10.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Taking apart the digits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% 10 takes the last digit; / 10 drops it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4415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4572000"/>
                <a:gridCol w="1767535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Expression (number is 731)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Meaning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Value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number % 10</a:t>
                      </a:r>
                      <a:endParaRPr lang="en-US" sz="20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the last digit (ones)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</a:t>
                      </a:r>
                      <a:endParaRPr lang="en-US" sz="20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number / 10</a:t>
                      </a:r>
                      <a:endParaRPr lang="en-US" sz="20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drop the last digit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73</a:t>
                      </a:r>
                      <a:endParaRPr lang="en-US" sz="20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number / 10 % 10</a:t>
                      </a:r>
                      <a:endParaRPr lang="en-US" sz="20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the tens digit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3</a:t>
                      </a:r>
                      <a:endParaRPr lang="en-US" sz="20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548640" y="4343400"/>
            <a:ext cx="11094415" cy="1691640"/>
          </a:xfrm>
          <a:prstGeom prst="roundRect">
            <a:avLst>
              <a:gd name="adj" fmla="val 1081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0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599432"/>
            <a:ext cx="566928" cy="5669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00200" y="4480560"/>
            <a:ext cx="9768535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 visit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every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digit, loop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while (n &gt; 0)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: take the last digit with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% 10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then drop it with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 /= 10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The digits come out right to left.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Print the digits of 2581, backward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852160" cy="3017520"/>
          </a:xfrm>
          <a:prstGeom prst="roundRect">
            <a:avLst>
              <a:gd name="adj" fmla="val 363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3035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n = 2581;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digits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while (n &gt; 0)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System.out.print(n % 10);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digits++;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n /= 10;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System.out.println(digits + " digits");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4709160"/>
            <a:ext cx="5852160" cy="1325880"/>
          </a:xfrm>
          <a:prstGeom prst="roundRect">
            <a:avLst>
              <a:gd name="adj" fmla="val 827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22960" y="48463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22960" y="51206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1852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 digits</a:t>
            </a:r>
            <a:endParaRPr lang="en-US" sz="2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75120" y="1554480"/>
          <a:ext cx="4965192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463040"/>
                <a:gridCol w="914400"/>
                <a:gridCol w="139903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 at start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prints n % 10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digits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 after /= 10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2581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258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258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8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25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25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5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3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 9"/>
          <p:cNvSpPr/>
          <p:nvPr/>
        </p:nvSpPr>
        <p:spPr>
          <a:xfrm>
            <a:off x="6675120" y="443484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 is 0, so 0 &gt; 0 is false and the loop ends.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How many digits does 0 have?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while (n &gt; 0)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loop never runs when n starts at 0.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Test the edge cases.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43200"/>
            <a:ext cx="5852160" cy="3291840"/>
          </a:xfrm>
          <a:prstGeom prst="roundRect">
            <a:avLst>
              <a:gd name="adj" fmla="val 3333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26080"/>
            <a:ext cx="53035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n = 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digits = 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while (n &gt; 0) {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digits++;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n /= 10;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System.out.println(digits);</a:t>
            </a:r>
            <a:endParaRPr lang="en-US" sz="1700" dirty="0"/>
          </a:p>
        </p:txBody>
      </p:sp>
      <p:sp>
        <p:nvSpPr>
          <p:cNvPr id="13" name="Shape 8"/>
          <p:cNvSpPr/>
          <p:nvPr/>
        </p:nvSpPr>
        <p:spPr>
          <a:xfrm>
            <a:off x="6675120" y="2743200"/>
            <a:ext cx="4965192" cy="914400"/>
          </a:xfrm>
          <a:prstGeom prst="roundRect">
            <a:avLst>
              <a:gd name="adj" fmla="val 12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6949440" y="2880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6949440" y="3154680"/>
            <a:ext cx="4416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</p:txBody>
      </p:sp>
      <p:sp>
        <p:nvSpPr>
          <p:cNvPr id="16" name="Shape 11"/>
          <p:cNvSpPr/>
          <p:nvPr/>
        </p:nvSpPr>
        <p:spPr>
          <a:xfrm>
            <a:off x="6675120" y="3886200"/>
            <a:ext cx="4965192" cy="2148840"/>
          </a:xfrm>
          <a:prstGeom prst="roundRect">
            <a:avLst>
              <a:gd name="adj" fmla="val 6383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6949440" y="3977640"/>
            <a:ext cx="44805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turn: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add one if statement before the loop so the program prints 1 for 0 and still works for every positive number.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best so far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Keep the best so far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766560" cy="3931920"/>
          </a:xfrm>
          <a:prstGeom prst="roundRect">
            <a:avLst>
              <a:gd name="adj" fmla="val 279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2179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Scanner console = new Scanner(System.in);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B5A4D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highest = console.nextInt();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player = </a:t>
            </a:r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B5A4D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; player &lt;= 5; player++)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int score = console.nextInt();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</a:t>
            </a:r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1D4F9E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score &gt; highest</a:t>
            </a:r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highest = score;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System.out.println("Highest: " + highest);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7589520" y="1554480"/>
            <a:ext cx="4050792" cy="1051560"/>
          </a:xfrm>
          <a:prstGeom prst="roundRect">
            <a:avLst>
              <a:gd name="adj" fmla="val 10435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863840" y="1691640"/>
            <a:ext cx="3502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7863840" y="1965960"/>
            <a:ext cx="3502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54 81 77 96 62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7589520" y="2788920"/>
            <a:ext cx="4050792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863840" y="2926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7863840" y="3200400"/>
            <a:ext cx="3502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Highest: 96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7589520" y="3840480"/>
            <a:ext cx="4050792" cy="2194560"/>
          </a:xfrm>
          <a:prstGeom prst="roundRect">
            <a:avLst>
              <a:gd name="adj" fmla="val 833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909560" y="3977640"/>
            <a:ext cx="345643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Start: 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first value, or a value every real value beats (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Integer.MIN_VALUE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for a max, 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Integer.MAX_VALUE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for a min).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548640" y="562356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Update: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max uses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&gt;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min uses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&lt;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Starting the best so far at 0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starting value the data can't beat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never gets replaced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Start with real data, or a value every real value beats.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43200"/>
            <a:ext cx="6766560" cy="3291840"/>
          </a:xfrm>
          <a:prstGeom prst="roundRect">
            <a:avLst>
              <a:gd name="adj" fmla="val 3333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26080"/>
            <a:ext cx="6217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Scanner console = new Scanner(System.in);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cheapest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item = 1; item &lt;= 3; item++)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int price = console.nextInt();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(price &lt; cheapest)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cheapest = price;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System.out.println("Cheapest: " + cheapest);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7589520" y="2743200"/>
            <a:ext cx="4050792" cy="1005840"/>
          </a:xfrm>
          <a:prstGeom prst="roundRect">
            <a:avLst>
              <a:gd name="adj" fmla="val 1090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863840" y="2880360"/>
            <a:ext cx="3502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INPUT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7863840" y="3154680"/>
            <a:ext cx="3502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12 5 9</a:t>
            </a:r>
            <a:endParaRPr lang="en-US" sz="2000" dirty="0"/>
          </a:p>
        </p:txBody>
      </p:sp>
      <p:sp>
        <p:nvSpPr>
          <p:cNvPr id="16" name="Shape 11"/>
          <p:cNvSpPr/>
          <p:nvPr/>
        </p:nvSpPr>
        <p:spPr>
          <a:xfrm>
            <a:off x="7589520" y="3931920"/>
            <a:ext cx="4050792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863840" y="4069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7863840" y="4343400"/>
            <a:ext cx="3502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Cheapest: 0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7589520" y="498348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No item cost 0. The cheapest was 5.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jobs, one loop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does this print? Trace v, most, and total.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880360"/>
            <a:ext cx="6035040" cy="3154680"/>
          </a:xfrm>
          <a:prstGeom prst="roundRect">
            <a:avLst>
              <a:gd name="adj" fmla="val 347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063240"/>
            <a:ext cx="548640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most = Integer.MIN_VALUE;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total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k = 1; k &lt;= 4; k++)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int v = k * 5 % 8;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total += v;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(v &gt; most)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most = v;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System.out.println(most + " " + total);</a:t>
            </a:r>
            <a:endParaRPr lang="en-US" sz="15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78040" y="2880360"/>
          <a:ext cx="416052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051560"/>
                <a:gridCol w="1188720"/>
                <a:gridCol w="11887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k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most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total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Standard algorithm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reusable step-by-step solution to a common problem.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Accumulator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variable that builds a result a little at a time, like a running total.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Counter</a:t>
            </a:r>
            <a:endParaRPr lang="en-US" sz="21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accumulator that adds 1 each time something happens.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Average</a:t>
            </a:r>
            <a:endParaRPr lang="en-US" sz="21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sum divided by the number of values.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Evenly divisible</a:t>
            </a:r>
            <a:endParaRPr lang="en-US" sz="21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is evenly divisible by b when a % b == 0.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Minimum / maximum</a:t>
            </a:r>
            <a:endParaRPr lang="en-US" sz="21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smallest / largest value, found with a best-so-far variable.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Pick the right tool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2.9 Implementing Selection and Iteration Algorithms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game wants the total points, the number of perfect rounds, and the best round. Tell your partner how each variable starts and changes.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783080" y="32918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5760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5760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______ starts at ______ before the loop, and on each pass it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Loop Toolbox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2.9: Implementing Selection and Iteration Algorithms</dc:title>
  <dc:subject>PptxGenJS Presentation</dc:subject>
  <dc:creator>Hopper</dc:creator>
  <cp:lastModifiedBy>Hopper</cp:lastModifiedBy>
  <cp:revision>1</cp:revision>
  <dcterms:created xsi:type="dcterms:W3CDTF">2026-10-16T16:56:03Z</dcterms:created>
  <dcterms:modified xsi:type="dcterms:W3CDTF">2026-10-16T16:56:03Z</dcterms:modified>
</cp:coreProperties>
</file>