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2.5. Students can already write one condition (2.2) and use it in if, if-else, and else-if chains (2.3, 2.4). Today they join conditions with the logical operators ! (not), &amp;&amp; (and), and || (or), learn which one Java evaluates first, and see how Java can skip the right side of &amp;&amp; and ||. No loops yet: while is 2.7.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pairs 2 minutes. With the rule as written (helmet AND signed in), only Ana gets in: she is the only one who passes both tests. Then ask the follow-up: if the rule said helmet OR signed in, Ana, Ben, and Cy all get in; only Dee is turned away. One small word changed who gets in. Today we write both rules in Java.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Goal 4 is the one that prevents crashes; goal 5 is the one that prevents silent wrong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simplest logical operator takes one boolean and hands back the other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Trace line by line. !muted is the opposite of true, so false. For the volume, the parentheses make the comparison happen first: 35 &lt; 20 is false, and ! flips it to true. Read !(volume &lt; 20) aloud as "it is not the case that the volume is below 20".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write the condition the way they say it. Java applies ! to volume alone, before the comparison, and ! cannot flip an int. Show the error, then the fix. Ask: what does the fixed line print? (true, since 35 &lt; 20 is false.)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operators that each join two boolean values into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table row by row. &amp;&amp; is true in one row only: both true. || is false in one row only: both false. Point out row 1: || is true when both sides are true. Java's OR means "either one, or both".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Top: 45 &gt;= 30 is true and 45 &lt;= 60 is true, so &amp;&amp; is true: Just right. A range check needs &amp;&amp;, because one number must pass both tests. Bottom: day.equals("Sat") is false, day.equals("Sun") is true, so || is true: Sleep in. Either weekend day is enough, so ||.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are math or English shortcuts. In the first, Java evaluates 30 &lt;= minutes to true, then is stuck with true &lt;= 60. In the second, "Sun" is a String, not a boolean. Java never fills in the missing part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 student to read the rule aloud: "students and teachers get the discount". It sounds like &amp;&amp;. But one person is almost never both, so the &amp;&amp; version gives the discount to nobody who is just a student or just a teacher. Test: must ONE person pass BOTH tests? If not, it is ||.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1 false: hasKey &amp;&amp; !locked is true &amp;&amp; false. 2 true: !hasKey is false, but locked is true, so || is true. 3 true: code == 1234 is true and hasKey is true. 4 false: !(code == 1234) is false and !hasKey is false, so false || false is false. Have students say the value of each side out loud before combining.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one condition mixes operators, Java has a fixed order, just like times before plus in math.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to math: multiplication before addition, so 2 + 3 * 4 is 14. In logic, &amp;&amp; before ||, so a || b &amp;&amp; c means a || (b &amp;&amp; c). Comparisons such as minutes &gt;= 30 are worked out before &amp;&amp; and ||, which is why we never needed parentheses around each comparison. ! is the exception: it grabs the one value next to it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store means: (member or big order) and this week only. Without parentheses, &amp;&amp; goes first, so Java reads member || (total &gt; 50 &amp;&amp; thisWeek): members get free shipping any week. Line 1: total &gt; 50 is false, false &amp;&amp; thisWeek is false, true || false is true. Line 2: (true || false) is true, true &amp;&amp; false is false. Rule of thumb: when a condition mixes &amp;&amp; and ||, and you need the || first, add parentheses.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true, false, false. Line 1: &amp;&amp; first, x &gt; 10 &amp;&amp; x &lt; 2 is false, then true || false is true. Line 2: !(x &gt; 3) is !true, which is false, and false &amp;&amp; anything is false. Line 3: the parentheses go first, x &gt; 3 &amp;&amp; x &lt; 10 is true, and ! flips it to false. Lines 2 and 3 look alike but group differently; that is the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Sometimes Java already knows the answer after the left side, and it stops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word is the empty string, so word.length() &gt; 0 is false. With &amp;&amp;, a false left side means the whole thing is false, so Java never runs substring. That matters: "".substring(0, 1) would crash. The left condition is a guard: it protects the risky right side. For ||, the skip happens when the left side is true.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two conditions, swapped. Now substring runs first on the empty string and the program crashes before the guard is checked. Short-circuiting only ever skips the RIGHT side. It compiles fine: this is a run-time error, not a compile error.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A prints true without dividing, because boxes == 0 is true and || stops. B prints false without dividing, because boxes != 0 is false and &amp;&amp; stops. C crashes with ArithmeticException: / by zero, since the division is on the left and runs first. Line C crashes even though line A has the same two pieces.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have a student give a one-line Java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answer with the sentence starter; cold-call two pairs. Listen for: &amp;&amp; when one thing must pass every test; || when passing any one test is enough; a guard goes on the left. Then hand out the And, Or, Not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2  ·  TOPIC 2.5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And, Or, Not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Compound Boolean expressions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2.5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Who gets into the skate park?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Rule: you need a helmet and you must be signed in. Who gets in?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68680" y="2971800"/>
          <a:ext cx="676656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645920"/>
                <a:gridCol w="1828800"/>
                <a:gridCol w="17373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Skater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Helmet?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Signed in?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Gets in?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Ana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Ben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Cy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Dee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 8"/>
          <p:cNvSpPr/>
          <p:nvPr/>
        </p:nvSpPr>
        <p:spPr>
          <a:xfrm>
            <a:off x="8046720" y="306324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Then: </a:t>
            </a:r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what if the rule said helmet </a:t>
            </a:r>
            <a:pPr indent="0" marL="0">
              <a:buNone/>
            </a:pPr>
            <a:r>
              <a:rPr lang="en-US" sz="19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or</a:t>
            </a:r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signed in? Who gets in now?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can…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Use ! (not) to flip a boolean value or a comparison.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Join conditions with &amp;&amp; (and) and || (or), and find the value of the result.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Apply the order !, then &amp;&amp;, then ||, and use parentheses to change it.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when Java skips the right side, and use a guard to prevent a crash.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Spot conditions that don't compile or don't mean what you intended.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NOT: flip it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! turns true into false, and false into true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120640" cy="2103120"/>
          </a:xfrm>
          <a:prstGeom prst="roundRect">
            <a:avLst>
              <a:gd name="adj" fmla="val 869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3794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NOT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operator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!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goes in front of one boolean value.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!a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when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and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otherwise.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3840480"/>
            <a:ext cx="5120640" cy="2148840"/>
          </a:xfrm>
          <a:prstGeom prst="roundRect">
            <a:avLst>
              <a:gd name="adj" fmla="val 851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2" name="Image 2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4096512"/>
            <a:ext cx="566928" cy="56692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600200" y="3977640"/>
            <a:ext cx="37947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 flip a comparison, wrap the whole comparison in parentheses: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!(volume &lt; 20)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6035040" y="1554480"/>
            <a:ext cx="5577840" cy="2606040"/>
          </a:xfrm>
          <a:prstGeom prst="roundRect">
            <a:avLst>
              <a:gd name="adj" fmla="val 421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9"/>
          <p:cNvSpPr/>
          <p:nvPr/>
        </p:nvSpPr>
        <p:spPr>
          <a:xfrm>
            <a:off x="6309360" y="173736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CODE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309360" y="2057400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muted = true;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System.out.println(!muted);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volume = 35;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System.out.println(!(volume &lt; 20));</a:t>
            </a:r>
            <a:endParaRPr lang="en-US" sz="1600" dirty="0"/>
          </a:p>
        </p:txBody>
      </p:sp>
      <p:sp>
        <p:nvSpPr>
          <p:cNvPr id="17" name="Shape 11"/>
          <p:cNvSpPr/>
          <p:nvPr/>
        </p:nvSpPr>
        <p:spPr>
          <a:xfrm>
            <a:off x="6035040" y="4343400"/>
            <a:ext cx="5577840" cy="1645920"/>
          </a:xfrm>
          <a:prstGeom prst="roundRect">
            <a:avLst>
              <a:gd name="adj" fmla="val 6667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6309360" y="44805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6309360" y="4754880"/>
            <a:ext cx="5029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! grabs only the value right next to it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!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runs before any comparison, so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!volume &lt; 20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means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(!volume) &lt; 20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But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volume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an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and only a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can be flipped.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5486400" cy="1463040"/>
          </a:xfrm>
          <a:prstGeom prst="roundRect">
            <a:avLst>
              <a:gd name="adj" fmla="val 75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DOES NOT COMPILE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918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volume = 35;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System.out.println(!volume &lt; 20);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548640" y="4434840"/>
            <a:ext cx="5486400" cy="1554480"/>
          </a:xfrm>
          <a:prstGeom prst="roundRect">
            <a:avLst>
              <a:gd name="adj" fmla="val 705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22960" y="45720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4892040"/>
            <a:ext cx="5029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bad operand type int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unary operator '!'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6263640" y="2788920"/>
            <a:ext cx="5349240" cy="1463040"/>
          </a:xfrm>
          <a:prstGeom prst="roundRect">
            <a:avLst>
              <a:gd name="adj" fmla="val 75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537960" y="297180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FIXED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6537960" y="3291840"/>
            <a:ext cx="4800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volume = 35;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System.out.println(!(volume &lt; 20));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6263640" y="4526280"/>
            <a:ext cx="5349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"Unary" means the operator takes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operand. The parentheses turn the comparison into a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first.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AND and OR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Both, or at least one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60350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645920"/>
                <a:gridCol w="164592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&amp;&amp; b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|| b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6949440" y="1600200"/>
            <a:ext cx="4663440" cy="1920240"/>
          </a:xfrm>
          <a:prstGeom prst="roundRect">
            <a:avLst>
              <a:gd name="adj" fmla="val 9524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pic>
        <p:nvPicPr>
          <p:cNvPr id="10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1856232"/>
            <a:ext cx="566928" cy="5669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001000" y="1737360"/>
            <a:ext cx="3337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AND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 &amp;&amp; b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only when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both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sides are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700" dirty="0"/>
          </a:p>
        </p:txBody>
      </p:sp>
      <p:sp>
        <p:nvSpPr>
          <p:cNvPr id="12" name="Shape 6"/>
          <p:cNvSpPr/>
          <p:nvPr/>
        </p:nvSpPr>
        <p:spPr>
          <a:xfrm>
            <a:off x="6949440" y="3703320"/>
            <a:ext cx="4663440" cy="1920240"/>
          </a:xfrm>
          <a:prstGeom prst="roundRect">
            <a:avLst>
              <a:gd name="adj" fmla="val 952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3" name="Image 2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3959352"/>
            <a:ext cx="566928" cy="56692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001000" y="3840480"/>
            <a:ext cx="3337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OR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 || b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when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at least one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side is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including both.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548640" y="50749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Either way, the whole expression is one boolean value.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range with &amp;&amp;, a choice with ||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7315200" cy="2148840"/>
          </a:xfrm>
          <a:prstGeom prst="roundRect">
            <a:avLst>
              <a:gd name="adj" fmla="val 510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7665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minutes = 45;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if (minutes &gt;= 30 &amp;&amp; minutes &lt;= 60)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System.out.println("Just right");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 else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System.out.println("Too short or too long");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8092440" y="1554480"/>
            <a:ext cx="3520440" cy="2148840"/>
          </a:xfrm>
          <a:prstGeom prst="roundRect">
            <a:avLst>
              <a:gd name="adj" fmla="val 510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36676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366760" y="1965960"/>
            <a:ext cx="2971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Just right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548640" y="3886200"/>
            <a:ext cx="7315200" cy="2148840"/>
          </a:xfrm>
          <a:prstGeom prst="roundRect">
            <a:avLst>
              <a:gd name="adj" fmla="val 510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22960" y="4069080"/>
            <a:ext cx="67665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day = "Sun";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if (day.equals("Sat") || day.equals("Sun"))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System.out.println("Sleep in");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 else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System.out.println("Alarm at 7");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8092440" y="3886200"/>
            <a:ext cx="3520440" cy="2148840"/>
          </a:xfrm>
          <a:prstGeom prst="roundRect">
            <a:avLst>
              <a:gd name="adj" fmla="val 510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8366760" y="4023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8366760" y="4297680"/>
            <a:ext cx="2971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Sleep in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Each side must be a whole boolean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Both sides of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&amp;&amp;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and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||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must be complete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expressions. Java does not fill in the missing piece.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11094415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260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DOES NOT COMPILE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17296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ok = 30 &lt;= minutes &lt;= 60;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7498080" y="29260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bad operand types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binary operator '&lt;='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822960" y="359359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FIXED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382219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ok = 30 &lt;= minutes &amp;&amp; minutes &lt;= 60;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48640" y="4434840"/>
            <a:ext cx="11094415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822960" y="45720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DOES NOT COMPILE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822960" y="481888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weekend = day.equals("Sat") || "Sun";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7498080" y="457200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bad operand types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8A4B0F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binary operator '||'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822960" y="523951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FIXED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822960" y="546811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weekend = day.equals("Sat") || day.equals("Sun");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When English "and" means ||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Ask: must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person pass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both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tests (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&amp;&amp;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)? Or is passing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either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test enough (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||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)?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548640" y="274320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"Students and teachers get 10% off."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548640" y="3429000"/>
            <a:ext cx="5394960" cy="256032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868680" y="3657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SOUNDS RIGHT, MEANS THE WRONG THING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86868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isStudent &amp;&amp; isTeacher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86868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True only for someone who is both. A student alone gets no discount.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6263640" y="3429000"/>
            <a:ext cx="5394960" cy="256032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6583680" y="3657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WHAT THE STORE MEANT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658368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isStudent || isTeacher</a:t>
            </a:r>
            <a:endParaRPr lang="en-US" sz="2200" dirty="0"/>
          </a:p>
        </p:txBody>
      </p:sp>
      <p:sp>
        <p:nvSpPr>
          <p:cNvPr id="19" name="Text 14"/>
          <p:cNvSpPr/>
          <p:nvPr/>
        </p:nvSpPr>
        <p:spPr>
          <a:xfrm>
            <a:off x="658368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True for any student and any teacher. Either one is enough.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True or false?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Use the values on the left. Is each expression true or false?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4206240" cy="1463040"/>
          </a:xfrm>
          <a:prstGeom prst="roundRect">
            <a:avLst>
              <a:gd name="adj" fmla="val 75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hasKey = true;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locked = true;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code = 1234;</a:t>
            </a:r>
            <a:endParaRPr lang="en-US" sz="17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394960" y="2971800"/>
          <a:ext cx="5943600" cy="914400"/>
        </p:xfrm>
        <a:graphic>
          <a:graphicData uri="http://schemas.openxmlformats.org/drawingml/2006/table">
            <a:tbl>
              <a:tblPr/>
              <a:tblGrid>
                <a:gridCol w="4297680"/>
                <a:gridCol w="16459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Expression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Value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hasKey &amp;&amp; !locked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!hasKey || locked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code == 1234 &amp;&amp; hasKey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!(code == 1234) || !hasKey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Who goes first?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order: !, then &amp;&amp;, then ||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31520" y="155448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234440" y="15544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Parentheses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3383280" y="15544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whatever is inside goes first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548640" y="242316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31520" y="242316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1234440" y="24231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!  (not)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3383280" y="242316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flips the single value next to it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548640" y="329184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F4F1EA"/>
          </a:solidFill>
          <a:ln w="12700">
            <a:solidFill>
              <a:srgbClr val="F4F1EA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31520" y="329184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4"/>
          <p:cNvSpPr/>
          <p:nvPr/>
        </p:nvSpPr>
        <p:spPr>
          <a:xfrm>
            <a:off x="1234440" y="329184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Comparisons</a:t>
            </a:r>
            <a:endParaRPr lang="en-US" sz="1900" dirty="0"/>
          </a:p>
        </p:txBody>
      </p:sp>
      <p:sp>
        <p:nvSpPr>
          <p:cNvPr id="19" name="Text 15"/>
          <p:cNvSpPr/>
          <p:nvPr/>
        </p:nvSpPr>
        <p:spPr>
          <a:xfrm>
            <a:off x="3383280" y="32918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&lt;   &lt;=   &gt;   &gt;=   ==   !=</a:t>
            </a:r>
            <a:endParaRPr lang="en-US" sz="1500" dirty="0"/>
          </a:p>
        </p:txBody>
      </p:sp>
      <p:sp>
        <p:nvSpPr>
          <p:cNvPr id="20" name="Shape 16"/>
          <p:cNvSpPr/>
          <p:nvPr/>
        </p:nvSpPr>
        <p:spPr>
          <a:xfrm>
            <a:off x="548640" y="416052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31520" y="416052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234440" y="416052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&amp;&amp;  (and)</a:t>
            </a:r>
            <a:endParaRPr lang="en-US" sz="1900" dirty="0"/>
          </a:p>
        </p:txBody>
      </p:sp>
      <p:sp>
        <p:nvSpPr>
          <p:cNvPr id="23" name="Text 19"/>
          <p:cNvSpPr/>
          <p:nvPr/>
        </p:nvSpPr>
        <p:spPr>
          <a:xfrm>
            <a:off x="3383280" y="4160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before any ||</a:t>
            </a:r>
            <a:endParaRPr lang="en-US" sz="1500" dirty="0"/>
          </a:p>
        </p:txBody>
      </p:sp>
      <p:sp>
        <p:nvSpPr>
          <p:cNvPr id="24" name="Shape 20"/>
          <p:cNvSpPr/>
          <p:nvPr/>
        </p:nvSpPr>
        <p:spPr>
          <a:xfrm>
            <a:off x="548640" y="502920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731520" y="502920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Text 22"/>
          <p:cNvSpPr/>
          <p:nvPr/>
        </p:nvSpPr>
        <p:spPr>
          <a:xfrm>
            <a:off x="1234440" y="50292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||  (or)</a:t>
            </a:r>
            <a:endParaRPr lang="en-US" sz="1900" dirty="0"/>
          </a:p>
        </p:txBody>
      </p:sp>
      <p:sp>
        <p:nvSpPr>
          <p:cNvPr id="27" name="Text 23"/>
          <p:cNvSpPr/>
          <p:nvPr/>
        </p:nvSpPr>
        <p:spPr>
          <a:xfrm>
            <a:off x="3383280" y="50292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last</a:t>
            </a:r>
            <a:endParaRPr lang="en-US" sz="1500" dirty="0"/>
          </a:p>
        </p:txBody>
      </p:sp>
      <p:sp>
        <p:nvSpPr>
          <p:cNvPr id="28" name="Shape 24"/>
          <p:cNvSpPr/>
          <p:nvPr/>
        </p:nvSpPr>
        <p:spPr>
          <a:xfrm>
            <a:off x="6583680" y="1554480"/>
            <a:ext cx="5029200" cy="2103120"/>
          </a:xfrm>
          <a:prstGeom prst="roundRect">
            <a:avLst>
              <a:gd name="adj" fmla="val 521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6858000" y="1737360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READ IT LIKE JAVA</a:t>
            </a:r>
            <a:endParaRPr lang="en-US" sz="1050" dirty="0"/>
          </a:p>
        </p:txBody>
      </p:sp>
      <p:sp>
        <p:nvSpPr>
          <p:cNvPr id="30" name="Text 26"/>
          <p:cNvSpPr/>
          <p:nvPr/>
        </p:nvSpPr>
        <p:spPr>
          <a:xfrm>
            <a:off x="6858000" y="20574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 || b &amp;&amp; c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// Java reads it as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 || (b &amp;&amp; c)</a:t>
            </a:r>
            <a:endParaRPr lang="en-US" sz="1800" dirty="0"/>
          </a:p>
        </p:txBody>
      </p:sp>
      <p:sp>
        <p:nvSpPr>
          <p:cNvPr id="31" name="Shape 27"/>
          <p:cNvSpPr/>
          <p:nvPr/>
        </p:nvSpPr>
        <p:spPr>
          <a:xfrm>
            <a:off x="6583680" y="3886200"/>
            <a:ext cx="5029200" cy="2103120"/>
          </a:xfrm>
          <a:prstGeom prst="roundRect">
            <a:avLst>
              <a:gd name="adj" fmla="val 869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32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4142232"/>
            <a:ext cx="566928" cy="566928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7635240" y="4023360"/>
            <a:ext cx="3703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Like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 + 3 * 4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in math: the "times" (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&amp;&amp;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) happens before the "plus" (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||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). Parentheses change the order.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Say it with parentheses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548640" y="150876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"Members or orders over $50 get free shipping, this week only."</a:t>
            </a:r>
            <a:endParaRPr lang="en-US" sz="2100" dirty="0"/>
          </a:p>
        </p:txBody>
      </p:sp>
      <p:sp>
        <p:nvSpPr>
          <p:cNvPr id="9" name="Shape 5"/>
          <p:cNvSpPr/>
          <p:nvPr/>
        </p:nvSpPr>
        <p:spPr>
          <a:xfrm>
            <a:off x="548640" y="2194560"/>
            <a:ext cx="8412480" cy="2103120"/>
          </a:xfrm>
          <a:prstGeom prst="roundRect">
            <a:avLst>
              <a:gd name="adj" fmla="val 521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22960" y="2377440"/>
            <a:ext cx="7863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member = true;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total = 20.0;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thisWeek = false;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System.out.println(member || total &gt; 50 &amp;&amp; thisWeek);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System.out.println((member || total &gt; 50) &amp;&amp; thisWeek);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9189720" y="2194560"/>
            <a:ext cx="2423160" cy="2103120"/>
          </a:xfrm>
          <a:prstGeom prst="roundRect">
            <a:avLst>
              <a:gd name="adj" fmla="val 5217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464040" y="23317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9464040" y="2606040"/>
            <a:ext cx="1874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4526280"/>
            <a:ext cx="11094415" cy="1463040"/>
          </a:xfrm>
          <a:prstGeom prst="roundRect">
            <a:avLst>
              <a:gd name="adj" fmla="val 125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78231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00200" y="4663440"/>
            <a:ext cx="97685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Line 1 gives a member free shipping in the wrong week, because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&amp;&amp;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runs first. If you need the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||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to happen first, you must add the parentheses.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prints?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Write the three lines this prints. Show which operator runs first on each line.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786384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7315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x = 4;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System.out.println(x &gt; 0 || x &gt; 10 &amp;&amp; x &lt; 2);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System.out.println(!(x &gt; 3) &amp;&amp; x &lt; 10);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System.out.println(!(x &gt; 3 &amp;&amp; x &lt; 10));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9006840" y="2971800"/>
            <a:ext cx="23317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235440" y="31546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YOUR OUTPUT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Short-circuit evaluation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Java skips a side that can't change the answer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4389120" cy="2148840"/>
          </a:xfrm>
          <a:prstGeom prst="roundRect">
            <a:avLst>
              <a:gd name="adj" fmla="val 851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3063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Java evaluates the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left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side first.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 &amp;&amp; …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always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and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 || …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always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so Java skips the right side. That is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short-circuit evaluation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3886200"/>
            <a:ext cx="4389120" cy="2103120"/>
          </a:xfrm>
          <a:prstGeom prst="roundRect">
            <a:avLst>
              <a:gd name="adj" fmla="val 8696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pic>
        <p:nvPicPr>
          <p:cNvPr id="12" name="Image 2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4142232"/>
            <a:ext cx="566928" cy="56692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600200" y="4023360"/>
            <a:ext cx="3063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guard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a safe check on the left that keeps a risky right side from running when it would crash.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166360" y="1554480"/>
            <a:ext cx="6446520" cy="2834640"/>
          </a:xfrm>
          <a:prstGeom prst="roundRect">
            <a:avLst>
              <a:gd name="adj" fmla="val 387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9"/>
          <p:cNvSpPr/>
          <p:nvPr/>
        </p:nvSpPr>
        <p:spPr>
          <a:xfrm>
            <a:off x="5440680" y="1737360"/>
            <a:ext cx="5897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word = "";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if (word.length() &gt; 0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&amp;&amp; word.substring(0, 1).equals("h"))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System.out.println("Starts with h");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 else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System.out.println("No h at the start");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5166360" y="4572000"/>
            <a:ext cx="6446520" cy="1417320"/>
          </a:xfrm>
          <a:prstGeom prst="roundRect">
            <a:avLst>
              <a:gd name="adj" fmla="val 774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7" name="Text 11"/>
          <p:cNvSpPr/>
          <p:nvPr/>
        </p:nvSpPr>
        <p:spPr>
          <a:xfrm>
            <a:off x="5440680" y="47091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5440680" y="4983480"/>
            <a:ext cx="5897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No h at the start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guard has to come first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Short-circuiting only skips the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right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side. If the risky part is on the left, it runs before the guard is ever checked.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6035040" cy="2103120"/>
          </a:xfrm>
          <a:prstGeom prst="roundRect">
            <a:avLst>
              <a:gd name="adj" fmla="val 521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GUARD ON THE WRONG SIDE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91840"/>
            <a:ext cx="54864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word = "";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if (word.substring(0, 1).equals("h")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&amp;&amp; word.length() &gt; 0)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System.out.println("Starts with h");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6812280" y="2788920"/>
            <a:ext cx="4800600" cy="2103120"/>
          </a:xfrm>
          <a:prstGeom prst="roundRect">
            <a:avLst>
              <a:gd name="adj" fmla="val 5217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086600" y="29260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WHEN IT RUNS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7086600" y="3246120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Exception in thread "main"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java.lang.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StringIndexOutOfBoundsException: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Range [0, 1) out of bounds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length 0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548640" y="5120640"/>
            <a:ext cx="11094415" cy="868680"/>
          </a:xfrm>
          <a:prstGeom prst="roundRect">
            <a:avLst>
              <a:gd name="adj" fmla="val 15789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868680" y="5120640"/>
            <a:ext cx="104543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It compiles.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crash happens while the program runs, so the compiler can't warn you. Put the guard on the left.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Crash or no crash?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For each line, write what prints, or "crash".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10454335" cy="2286000"/>
          </a:xfrm>
          <a:prstGeom prst="roundRect">
            <a:avLst>
              <a:gd name="adj" fmla="val 48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99056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boxes = 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cookies = 24;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/* A */ System.out.println(boxes == 0 || cookies / boxes &gt; 5);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/* B */ System.out.println(boxes != 0 &amp;&amp; cookies / boxes &gt; 5);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/* C */ System.out.println(cookies / boxes &gt; 5 || boxes == 0);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288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Logical operator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868680" y="251460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!, &amp;&amp;, or ||: works on boolean values and gives a boolean.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288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Compound Boolean expression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4617720" y="251460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Smaller boolean expressions joined by logical operators.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288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NOT, AND, OR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8366760" y="251460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! flips a value.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&amp;&amp; needs both.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|| needs one or both.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0690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Precedence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868680" y="4754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order operators run: !, then &amp;&amp;, then ||.</a:t>
            </a: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0690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Short-circuit evaluation</a:t>
            </a:r>
            <a:endParaRPr lang="en-US" sz="2000" dirty="0"/>
          </a:p>
        </p:txBody>
      </p:sp>
      <p:sp>
        <p:nvSpPr>
          <p:cNvPr id="22" name="Text 18"/>
          <p:cNvSpPr/>
          <p:nvPr/>
        </p:nvSpPr>
        <p:spPr>
          <a:xfrm>
            <a:off x="4617720" y="4754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Skipping the right side when the left side decides the answer.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0690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Guard</a:t>
            </a:r>
            <a:endParaRPr lang="en-US" sz="2000" dirty="0"/>
          </a:p>
        </p:txBody>
      </p:sp>
      <p:sp>
        <p:nvSpPr>
          <p:cNvPr id="25" name="Text 21"/>
          <p:cNvSpPr/>
          <p:nvPr/>
        </p:nvSpPr>
        <p:spPr>
          <a:xfrm>
            <a:off x="8366760" y="4754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safe check on the left that protects a risky right side.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Both, or either?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2.5 Compound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Write one rule from your school day that needs &amp;&amp; and one that needs ||. Then tell your partner how you chose.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 use &amp;&amp; when ______, and || when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And, Or, Not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2.5: Compound Boolean Expressions</dc:title>
  <dc:subject>PptxGenJS Presentation</dc:subject>
  <dc:creator>Hopper</dc:creator>
  <cp:lastModifiedBy>Hopper</cp:lastModifiedBy>
  <cp:revision>1</cp:revision>
  <dcterms:created xsi:type="dcterms:W3CDTF">2026-10-16T16:41:01Z</dcterms:created>
  <dcterms:modified xsi:type="dcterms:W3CDTF">2026-10-16T16:41:01Z</dcterms:modified>
</cp:coreProperties>
</file>